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12D7DD-391C-4CC8-A8D8-E45140722AEB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4839BE-84E5-4335-B586-4DD61F84CA96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es-VE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Jornadas de Capacitación en Administración y Manejo de Condominios</a:t>
            </a:r>
            <a:endParaRPr lang="es-V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3312368"/>
          </a:xfrm>
        </p:spPr>
        <p:txBody>
          <a:bodyPr>
            <a:normAutofit fontScale="92500" lnSpcReduction="10000"/>
          </a:bodyPr>
          <a:lstStyle/>
          <a:p>
            <a:r>
              <a:rPr lang="es-VE" sz="2800" b="1" u="sng" dirty="0" smtClean="0"/>
              <a:t>TEMAS</a:t>
            </a:r>
            <a:r>
              <a:rPr lang="es-VE" sz="2800" b="1" dirty="0" smtClean="0"/>
              <a:t>:</a:t>
            </a:r>
          </a:p>
          <a:p>
            <a:r>
              <a:rPr lang="es-VE" sz="28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5) Control y supervisión del trabajo de proveedores. Contratos con proveedores.</a:t>
            </a:r>
            <a:br>
              <a:rPr lang="es-VE" sz="28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</a:br>
            <a:r>
              <a:rPr lang="es-VE" sz="28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6) Supervisión del trabajo del trabajador residencial.</a:t>
            </a:r>
            <a:br>
              <a:rPr lang="es-VE" sz="28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</a:br>
            <a:r>
              <a:rPr lang="es-VE" sz="28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7) Cumplimiento del documento de Condominio y su reglamento.</a:t>
            </a:r>
          </a:p>
          <a:p>
            <a:pPr algn="r"/>
            <a:r>
              <a:rPr lang="es-VE" sz="2800" b="1" dirty="0" smtClean="0">
                <a:solidFill>
                  <a:srgbClr val="444444"/>
                </a:solidFill>
                <a:latin typeface="Times New Roman"/>
              </a:rPr>
              <a:t>Por: Rafael Ángel Viso Ingenuo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val="88230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V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controlar el servicio de un proveedor?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 básica de un contrato de servicio: identificación de las partes; calificación del contrato y su objeto; duración; obligaciones de las partes; garantías del servicio; atención de emergencias; costos; reportes de los trabajos; causas de resolución del contrato; domicilio de las partes.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Designación de la persona responsable en atender al proveedor: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hay un administrador del condominio</a:t>
            </a:r>
          </a:p>
          <a:p>
            <a:pPr marL="1314450" lvl="2" indent="-51435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Miembro autorizado o propietario capacitado profesionalmente o un perito externo contratado</a:t>
            </a:r>
            <a:endParaRPr lang="es-V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s-VE" sz="2400" b="1" u="sng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Tema 5</a:t>
            </a:r>
            <a: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: </a:t>
            </a:r>
            <a:b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</a:br>
            <a: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Control </a:t>
            </a:r>
            <a:r>
              <a:rPr lang="es-VE" sz="24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y supervisión del trabajo de proveedores. Contratos con proveedores.</a:t>
            </a:r>
            <a:br>
              <a:rPr lang="es-VE" sz="24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</a:b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0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Los copropietarios como principales controladores de los servicios.</a:t>
            </a:r>
          </a:p>
          <a:p>
            <a:pPr marL="0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La garantía que debe prestar todo proveedor según la Ley (SUNDEE) y cómo hacerla efectiva.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reclamación contractual y el cumplimiento del contrato de servicios.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reclamación en sede administrativa ante el órgano supervisor del Estado (SUNDEE en Venezuela).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reclamación judicial: daños y perjuicios; el cumplimiento del contrato o su resolución. Exclusión de ambas figuras procesales.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retención de pagos al proveedor previstas como garantía de fiel cumplimiento de sus servicios.</a:t>
            </a:r>
          </a:p>
          <a:p>
            <a:pPr marL="0" lvl="1" indent="0">
              <a:buNone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Las pólizas de fiel cumplimiento de los proveedores y sus eventuales fiadores.</a:t>
            </a:r>
          </a:p>
          <a:p>
            <a:pPr marL="857250" lvl="1" indent="-457200">
              <a:buFont typeface="+mj-lt"/>
              <a:buAutoNum type="arabicParenR"/>
            </a:pPr>
            <a:endParaRPr lang="es-V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V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Continuación del Tema 5.</a:t>
            </a: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3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Alcance legal del trabajo permitido al trabajador residencial o Conserje.</a:t>
            </a:r>
          </a:p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¿Quién debe supervisar su trabajo?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 de la Junta de Condominio.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Conveniencia de designar a un único vocero que se entienda con el conserje.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evaluación permanente que deben hacer los copropietarios sobre la calidad del trabajo realizado por el conserje.</a:t>
            </a:r>
          </a:p>
          <a:p>
            <a:pPr marL="0" lvl="1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cronograma de trabajo del conserje: distribución tempo-espacial de sus actividades.</a:t>
            </a:r>
          </a:p>
          <a:p>
            <a:pPr marL="857250" lvl="2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contrato de trabajo con el conserje y la Inspectoría del Trabajo</a:t>
            </a:r>
          </a:p>
          <a:p>
            <a:pPr marL="857250" lvl="2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cumplimiento de la LOPCYMAT (condiciones del medio ambiente laboral en Venezuela) por parte de la Junta y del propio conserje.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VE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VE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VE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 6</a:t>
            </a: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VE" sz="26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Supervisión del trabajo del trabajador residencial.</a:t>
            </a:r>
            <a:br>
              <a:rPr lang="es-VE" sz="26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</a:b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V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3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66928" indent="-457200">
              <a:buFont typeface="+mj-lt"/>
              <a:buAutoNum type="arabicPeriod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control y la supervisión de los proveedores se hace imperativo para mantener el mejor nivel de vida posible de los copropietarios.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copropietarios juegan un rol esencial en la supervisión, porque son quienes pagan los servicios comunes.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administrador del condominio tiene la obligación legal de realizar la supervisión de los proveedores y debe diseñar los protocolos y formatos para ello.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conserje solo puede realizar la limpieza de áreas comunes según la ley.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copropietarios, la Junta y el </a:t>
            </a:r>
            <a:r>
              <a:rPr lang="es-V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administrador tienen </a:t>
            </a: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deber de estudiar y conocer el documento de condominio y su reglamento.</a:t>
            </a:r>
            <a:endParaRPr lang="es-V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200" dirty="0" smtClean="0"/>
              <a:t>Conclusiones:</a:t>
            </a:r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117624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documento de condominio y su reglamento como garantía de prevención de conflictos entre la comunidad de copropietarios.</a:t>
            </a:r>
          </a:p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cumplimiento del documento de condominio y su reglamento por parte del ente administrador.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 el marco gerencial y administrativo del condominio.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Comunicación permanente de las obligaciones que estos documentos imponen a los copropietarios.</a:t>
            </a:r>
          </a:p>
          <a:p>
            <a:pPr marL="0" lvl="1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Estudio, análisis y desglose de las obligaciones que le impone el documento de condominio a:</a:t>
            </a:r>
          </a:p>
          <a:p>
            <a:pPr marL="85725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Propietarios.</a:t>
            </a:r>
          </a:p>
          <a:p>
            <a:pPr marL="85725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Administrador</a:t>
            </a:r>
          </a:p>
          <a:p>
            <a:pPr marL="85725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Junta de Condominio.</a:t>
            </a:r>
          </a:p>
          <a:p>
            <a:pPr marL="0" lvl="2" indent="0">
              <a:buNone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Revisión de la metodología de administración que señala el documento de condominio al administrador.</a:t>
            </a:r>
          </a:p>
          <a:p>
            <a:pPr marL="857250" lvl="1" indent="-457200">
              <a:buFont typeface="+mj-lt"/>
              <a:buAutoNum type="arabicParenR"/>
            </a:pPr>
            <a:endParaRPr lang="es-V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s-VE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 7</a:t>
            </a:r>
            <a:r>
              <a:rPr lang="es-V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VE" sz="26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Cumplimiento del documento de Condominio y su reglamento.</a:t>
            </a:r>
            <a:br>
              <a:rPr lang="es-VE" sz="26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</a:b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28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548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Jornadas de Capacitación en Administración y Manejo de Condominios</vt:lpstr>
      <vt:lpstr>Tema 5:  Control y supervisión del trabajo de proveedores. Contratos con proveedores. </vt:lpstr>
      <vt:lpstr>Continuación del Tema 5.</vt:lpstr>
      <vt:lpstr> Tema 6: Supervisión del trabajo del trabajador residencial.  </vt:lpstr>
      <vt:lpstr>Conclusiones:</vt:lpstr>
      <vt:lpstr>Tema 7: Cumplimiento del documento de Condominio y su reglamento.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de Capacitación en Administración y Manejo de Condominios</dc:title>
  <dc:creator>Luffi</dc:creator>
  <cp:lastModifiedBy>Luffi</cp:lastModifiedBy>
  <cp:revision>7</cp:revision>
  <dcterms:created xsi:type="dcterms:W3CDTF">2017-05-04T14:16:16Z</dcterms:created>
  <dcterms:modified xsi:type="dcterms:W3CDTF">2017-05-04T15:16:12Z</dcterms:modified>
</cp:coreProperties>
</file>